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2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C9E7D08-6918-42F0-9D05-8DC121593C89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42666-E494-4D09-8747-57CD2DD76EA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450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7D08-6918-42F0-9D05-8DC121593C89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42666-E494-4D09-8747-57CD2DD76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2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7D08-6918-42F0-9D05-8DC121593C89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42666-E494-4D09-8747-57CD2DD76EA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24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7D08-6918-42F0-9D05-8DC121593C89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42666-E494-4D09-8747-57CD2DD76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97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7D08-6918-42F0-9D05-8DC121593C89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42666-E494-4D09-8747-57CD2DD76EA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76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7D08-6918-42F0-9D05-8DC121593C89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42666-E494-4D09-8747-57CD2DD76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45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7D08-6918-42F0-9D05-8DC121593C89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42666-E494-4D09-8747-57CD2DD76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38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7D08-6918-42F0-9D05-8DC121593C89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42666-E494-4D09-8747-57CD2DD76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02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7D08-6918-42F0-9D05-8DC121593C89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42666-E494-4D09-8747-57CD2DD76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54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7D08-6918-42F0-9D05-8DC121593C89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42666-E494-4D09-8747-57CD2DD76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95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7D08-6918-42F0-9D05-8DC121593C89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42666-E494-4D09-8747-57CD2DD76EA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09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C9E7D08-6918-42F0-9D05-8DC121593C89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6F42666-E494-4D09-8747-57CD2DD76EA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5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Памятники моего города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Тобольск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851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</a:t>
            </a:r>
            <a:r>
              <a:rPr lang="ru-RU" dirty="0" err="1" smtClean="0"/>
              <a:t>С.У.Ремезову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96219" y="2392362"/>
            <a:ext cx="3810000" cy="3810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Памятник Семену </a:t>
            </a:r>
            <a:r>
              <a:rPr lang="ru-RU" dirty="0" err="1" smtClean="0"/>
              <a:t>Ремезову</a:t>
            </a:r>
            <a:r>
              <a:rPr lang="ru-RU" dirty="0" smtClean="0"/>
              <a:t>, русскому энциклопедисту Сибири - картографу, архитектору, историку, художнику и писателю установлен на территории Тобольского кремля. Вместе с сыновьями им написана первая Сибирская (Кунгурская) летопись, детально описывающая, в частности, походы Ермака. Кроме этого он был архитектором Тобольского кремля. По его схемам были построены многие здания нынешнего христианского подворья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24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Ермаку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96219" y="2392362"/>
            <a:ext cx="3810000" cy="3810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1582 году отряд вольных казаков под водительством атамана Ермака совершил военных поход по рекам Урала и Сибири. Спустившись на легких стругах по Туре и Тоболу, казаки высадились на берег Иртыша и у Чувашского мыса в 15 км от Тобольска, разгромили войско хана </a:t>
            </a:r>
            <a:r>
              <a:rPr lang="ru-RU" dirty="0" err="1" smtClean="0"/>
              <a:t>Кучума</a:t>
            </a:r>
            <a:r>
              <a:rPr lang="ru-RU" dirty="0" smtClean="0"/>
              <a:t> и заняли его столицу </a:t>
            </a:r>
            <a:r>
              <a:rPr lang="ru-RU" dirty="0" err="1" smtClean="0"/>
              <a:t>Искер</a:t>
            </a:r>
            <a:r>
              <a:rPr lang="ru-RU" dirty="0" smtClean="0"/>
              <a:t>. Согласно одной из версий, идея поставить в Тобольске памятник легендарному атаману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36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268712" cy="1499616"/>
          </a:xfrm>
        </p:spPr>
        <p:txBody>
          <a:bodyPr/>
          <a:lstStyle/>
          <a:p>
            <a:r>
              <a:rPr lang="ru-RU" dirty="0"/>
              <a:t>Памятник Жёнам Декабристов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96219" y="2392362"/>
            <a:ext cx="3810000" cy="3810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Памятник Жёнам Декабристов открыт в 2008 году и расположен в сквере близ исторического Завального кладбища в Тобольске. Жены декабристов последовали в Сибирь за своими мужьями и разделили с ними участь политических ссыльных дворян. Женщины, которые не выдержали тяжелых испытаний судьбы, умерли и похоронены на Завальном кладбище в Тобольске. В тридцатых годах XIX века в городе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26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Скульптура «Робинзон Крузо и Пятница»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96219" y="2392362"/>
            <a:ext cx="3810000" cy="3810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Памятник героям романа Даниэля Дефо, Робинзону Крузо, собаке и Пятнице, установлен в городе Тобольск в 2007 году. Во второй книге о похождениях искателя приключений Робинзона, литературный персонаж путешествовал по Сибири, и побывал в Тобольске. В то время, в XVII веке, Тобольск являлся одним из наибольших городов в России и через него проходил торговый путь из Европы в Азию.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22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</a:t>
            </a:r>
            <a:r>
              <a:rPr lang="ru-RU" dirty="0" err="1" smtClean="0"/>
              <a:t>Ф.М.Достоевскому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96219" y="2392362"/>
            <a:ext cx="3810000" cy="3810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Памятник Ф. М. Достоевскому в Тобольске установлен в 2010 году в одноименном сквере, в исторической части Тобольска. Место для монумента выбрали не случайное. Именно в этом районе когда-то находился пересыльный пункт, в котором Достоевский провел десять дней в 1850 году по дороге в Омск на каторгу. Писатель изображен устало сидящим на скамейке из грубо отесанного бревна. Рядом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384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Петру Ершову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96219" y="2392362"/>
            <a:ext cx="3810000" cy="3810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Памятник героям сказки Конек Горбунок расположен в сквере имени русского сказочника Петра Ершова. Памятник был открыт в 2008 году в нагорной части города недалеко от Тобольского кремля. Сквер также украшают скульптуры Иванушки с Коньком-Горбунком, Жар-птицы, Кита с Тобольским кремлём на спине и Царя, прыгающего в котёл.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00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Дмитрию Ивановичу Менделееву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24844" y="2820987"/>
            <a:ext cx="2952750" cy="295275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Памятник Дмитрию Ивановичу Менделееву, уроженцу Тобольска, установлен в 1984 году. Ученый родился в 1834 году и вплоть до 1850 года Менделеев жил в Тобольске. А в 1899 году по пути в Сибирь, уже будучи ученым с мировым именем, Менделеев на несколько дней остановился в Тобольске. Монумент входит в число памятников истории и культуры, охраняемых государством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770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</TotalTime>
  <Words>462</Words>
  <Application>Microsoft Office PowerPoint</Application>
  <PresentationFormat>Широкоэкранный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Tw Cen MT</vt:lpstr>
      <vt:lpstr>Tw Cen MT Condensed</vt:lpstr>
      <vt:lpstr>Wingdings 3</vt:lpstr>
      <vt:lpstr>Интеграл</vt:lpstr>
      <vt:lpstr>Памятники моего города</vt:lpstr>
      <vt:lpstr>Памятник С.У.Ремезову</vt:lpstr>
      <vt:lpstr>Памятник Ермаку</vt:lpstr>
      <vt:lpstr>Памятник Жёнам Декабристов </vt:lpstr>
      <vt:lpstr>Скульптура «Робинзон Крузо и Пятница»</vt:lpstr>
      <vt:lpstr>Памятник Ф.М.Достоевскому</vt:lpstr>
      <vt:lpstr>Памятник Петру Ершову</vt:lpstr>
      <vt:lpstr>Памятник Дмитрию Ивановичу Менделееву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моего города</dc:title>
  <dc:creator>Tobolsk</dc:creator>
  <cp:lastModifiedBy>Tobolsk</cp:lastModifiedBy>
  <cp:revision>2</cp:revision>
  <dcterms:created xsi:type="dcterms:W3CDTF">2021-03-11T10:36:09Z</dcterms:created>
  <dcterms:modified xsi:type="dcterms:W3CDTF">2021-03-11T10:46:13Z</dcterms:modified>
</cp:coreProperties>
</file>